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09" r:id="rId5"/>
    <p:sldId id="306" r:id="rId6"/>
    <p:sldId id="295" r:id="rId7"/>
    <p:sldId id="292" r:id="rId8"/>
    <p:sldId id="311" r:id="rId9"/>
    <p:sldId id="296" r:id="rId10"/>
    <p:sldId id="297" r:id="rId11"/>
    <p:sldId id="287" r:id="rId12"/>
    <p:sldId id="288" r:id="rId13"/>
    <p:sldId id="310" r:id="rId14"/>
    <p:sldId id="312" r:id="rId15"/>
    <p:sldId id="313" r:id="rId16"/>
    <p:sldId id="314" r:id="rId17"/>
    <p:sldId id="305" r:id="rId18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AE3"/>
    <a:srgbClr val="F7EDE9"/>
    <a:srgbClr val="FCF5EE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24" autoAdjust="0"/>
  </p:normalViewPr>
  <p:slideViewPr>
    <p:cSldViewPr snapToGrid="0">
      <p:cViewPr>
        <p:scale>
          <a:sx n="66" d="100"/>
          <a:sy n="66" d="100"/>
        </p:scale>
        <p:origin x="600" y="442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A3EA0C3-E28A-4DA2-8EB5-454C15D6A033}" type="datetime1">
              <a:rPr lang="fr-FR" smtClean="0"/>
              <a:t>15/12/2022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BC6134-6C2B-4247-8F60-B79BD847B6B0}" type="datetime1">
              <a:rPr lang="fr-FR" smtClean="0"/>
              <a:pPr/>
              <a:t>15/12/2022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6B913A0-8194-43AB-8CE1-D8825DE3150C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3818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78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24327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5760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8660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8960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44205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0438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6566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1951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37403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4525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’image 8" descr="photo d'une feuille de palmier sur fond rose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 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11" name="Espace réservé d’image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ques et récompen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ce réservé d’image 44" descr="Photo de feuilles de palme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 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ce réservé d’image 8" descr="photo du clavier de l’ordinateur portable entouré de 2 feuilles de palmier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 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s cl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’image 13" descr="photo de gros plan de feuill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de l’entrepr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’image 8" descr="Photo de feuilles de palmier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Espace réservé d’image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Espace réservé d’image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8" name="Espace réservé d’image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9" name="Espace réservé d’image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5" name="Espace réservé du texte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6" name="Espace réservé du texte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10" name="Espace réservé d’image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7" name="Espace réservé du texte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18" name="Espace réservé du texte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11" name="Espace réservé d’image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9" name="Espace réservé du texte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Nom</a:t>
            </a:r>
          </a:p>
        </p:txBody>
      </p:sp>
      <p:sp>
        <p:nvSpPr>
          <p:cNvPr id="20" name="Espace réservé du texte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anigram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’image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21" name="Espace réservé SmartArt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fr-FR" noProof="0"/>
              <a:t>Cliquez sur l'icône pour ajouter un graphique SmartArt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Espace réservé d’image 17" descr="photo de gros plan d’une plante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tude de march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’image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 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9" name="Espace réservé d’image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de l’entrepr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fr-FR" sz="3600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fr-FR" noProof="0"/>
              <a:t>Cliquez pour modifier le texte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ronolog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64" name="Espace réservé du texte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l’élément</a:t>
            </a:r>
          </a:p>
        </p:txBody>
      </p:sp>
      <p:sp>
        <p:nvSpPr>
          <p:cNvPr id="38" name="Espace réservé du texte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Année</a:t>
            </a:r>
          </a:p>
        </p:txBody>
      </p:sp>
      <p:sp>
        <p:nvSpPr>
          <p:cNvPr id="39" name="Espace réservé du texte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0" name="Espace réservé du texte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1" name="Espace réservé du texte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2" name="Espace réservé du texte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4" name="Espace réservé du texte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5" name="Espace réservé du texte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6" name="Espace réservé du texte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8" name="Espace réservé du texte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9" name="Espace réservé du texte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7" name="Espace réservé du texte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0" name="Espace réservé du texte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1" name="Espace réservé du texte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43" name="Espace réservé du texte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Année</a:t>
            </a:r>
          </a:p>
        </p:txBody>
      </p:sp>
      <p:sp>
        <p:nvSpPr>
          <p:cNvPr id="52" name="Espace réservé du texte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3" name="Espace réservé du texte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4" name="Espace réservé du texte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5" name="Espace réservé du texte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6" name="Espace réservé du texte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7" name="Espace réservé du texte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8" name="Espace réservé du texte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0" name="Espace réservé du texte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1" name="Espace réservé du texte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59" name="Espace réservé du texte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2" name="Espace réservé du texte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63" name="Espace réservé du texte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fr-FR" noProof="0"/>
              <a:t>MM</a:t>
            </a:r>
          </a:p>
        </p:txBody>
      </p:sp>
      <p:sp>
        <p:nvSpPr>
          <p:cNvPr id="33" name="Espace réservé de la date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fr-FR" noProof="0"/>
              <a:t>20XX</a:t>
            </a:r>
          </a:p>
        </p:txBody>
      </p:sp>
      <p:sp>
        <p:nvSpPr>
          <p:cNvPr id="34" name="Espace réservé du pied de page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35" name="Espace réservé du numéro de diapositive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42314"/>
            <a:ext cx="3937416" cy="1811527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Gestion intelligente de parkings - SA4</a:t>
            </a:r>
          </a:p>
        </p:txBody>
      </p:sp>
      <p:sp>
        <p:nvSpPr>
          <p:cNvPr id="23" name="Sous-titr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5"/>
            <a:ext cx="3937416" cy="940169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fr-FR" dirty="0"/>
              <a:t>Munoz Matéo</a:t>
            </a:r>
          </a:p>
          <a:p>
            <a:pPr rtl="0"/>
            <a:r>
              <a:rPr lang="fr-FR" dirty="0"/>
              <a:t>Ferrer Raphael</a:t>
            </a:r>
          </a:p>
          <a:p>
            <a:pPr rtl="0"/>
            <a:r>
              <a:rPr lang="fr-FR" dirty="0"/>
              <a:t>Boulet Benjamin</a:t>
            </a:r>
          </a:p>
        </p:txBody>
      </p:sp>
      <p:pic>
        <p:nvPicPr>
          <p:cNvPr id="16" name="Espace réservé d’image 15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839" t="859" r="985" b="1000"/>
          <a:stretch/>
        </p:blipFill>
        <p:spPr>
          <a:xfrm>
            <a:off x="1482090" y="1182255"/>
            <a:ext cx="4819650" cy="4487026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10</a:t>
            </a:fld>
            <a:endParaRPr lang="fr-FR" dirty="0"/>
          </a:p>
        </p:txBody>
      </p:sp>
      <p:sp>
        <p:nvSpPr>
          <p:cNvPr id="19" name="Titre 15">
            <a:extLst>
              <a:ext uri="{FF2B5EF4-FFF2-40B4-BE49-F238E27FC236}">
                <a16:creationId xmlns:a16="http://schemas.microsoft.com/office/drawing/2014/main" id="{B46499E2-D8CE-7A3C-5086-8923873FC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712" y="0"/>
            <a:ext cx="7994248" cy="2086337"/>
          </a:xfrm>
          <a:noFill/>
        </p:spPr>
        <p:txBody>
          <a:bodyPr/>
          <a:lstStyle/>
          <a:p>
            <a:r>
              <a:rPr lang="fr-FR" dirty="0"/>
              <a:t>Fonctionnement des conversations</a:t>
            </a:r>
          </a:p>
        </p:txBody>
      </p:sp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r>
              <a:rPr lang="fr-F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802656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r>
              <a:rPr lang="fr-FR" dirty="0"/>
              <a:t>12</a:t>
            </a:r>
          </a:p>
        </p:txBody>
      </p:sp>
      <p:sp>
        <p:nvSpPr>
          <p:cNvPr id="19" name="Titre 15">
            <a:extLst>
              <a:ext uri="{FF2B5EF4-FFF2-40B4-BE49-F238E27FC236}">
                <a16:creationId xmlns:a16="http://schemas.microsoft.com/office/drawing/2014/main" id="{B46499E2-D8CE-7A3C-5086-8923873FC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712" y="0"/>
            <a:ext cx="7994248" cy="2086337"/>
          </a:xfrm>
          <a:noFill/>
        </p:spPr>
        <p:txBody>
          <a:bodyPr/>
          <a:lstStyle/>
          <a:p>
            <a:r>
              <a:rPr lang="fr-FR" dirty="0"/>
              <a:t>Récupération des données</a:t>
            </a:r>
          </a:p>
        </p:txBody>
      </p:sp>
    </p:spTree>
    <p:extLst>
      <p:ext uri="{BB962C8B-B14F-4D97-AF65-F5344CB8AC3E}">
        <p14:creationId xmlns:p14="http://schemas.microsoft.com/office/powerpoint/2010/main" val="4117198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r>
              <a:rPr lang="fr-FR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10164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rmAutofit/>
          </a:bodyPr>
          <a:lstStyle/>
          <a:p>
            <a:pPr rtl="0"/>
            <a:r>
              <a:rPr lang="fr-FR"/>
              <a:t>Merci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0" y="3566160"/>
            <a:ext cx="2743200" cy="2651760"/>
          </a:xfrm>
        </p:spPr>
        <p:txBody>
          <a:bodyPr rtlCol="0"/>
          <a:lstStyle/>
          <a:p>
            <a:pPr rtl="0"/>
            <a:r>
              <a:rPr lang="fr-FR"/>
              <a:t>Sacha Belisle</a:t>
            </a:r>
          </a:p>
          <a:p>
            <a:pPr rtl="0"/>
            <a:r>
              <a:rPr lang="fr-FR"/>
              <a:t>206-555-0146</a:t>
            </a:r>
          </a:p>
          <a:p>
            <a:pPr rtl="0"/>
            <a:r>
              <a:rPr lang="fr-FR"/>
              <a:t>sacha@contoso.com</a:t>
            </a:r>
          </a:p>
          <a:p>
            <a:pPr rtl="0"/>
            <a:r>
              <a:rPr lang="fr-FR"/>
              <a:t>www.contoso.com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fr-FR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Plan de développement Contoso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 rtl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fr-FR"/>
              <a:t>20XX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fr-FR"/>
              <a:t>Plan de développement Contoso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B8C5824C-F06D-0066-968D-3D7887C1FCEE}"/>
              </a:ext>
            </a:extLst>
          </p:cNvPr>
          <p:cNvSpPr txBox="1">
            <a:spLocks/>
          </p:cNvSpPr>
          <p:nvPr/>
        </p:nvSpPr>
        <p:spPr>
          <a:xfrm>
            <a:off x="1361440" y="1140691"/>
            <a:ext cx="1289396" cy="841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Plan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F1A265D-4FF5-8536-F3EF-297C2B27891E}"/>
              </a:ext>
            </a:extLst>
          </p:cNvPr>
          <p:cNvSpPr txBox="1"/>
          <p:nvPr/>
        </p:nvSpPr>
        <p:spPr>
          <a:xfrm>
            <a:off x="1361440" y="2517522"/>
            <a:ext cx="9919855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fr-FR" sz="2600" b="1" dirty="0">
                <a:cs typeface="Akhbar MT" pitchFamily="2" charset="-78"/>
              </a:rPr>
              <a:t>I / Affichage graphique complet</a:t>
            </a:r>
          </a:p>
          <a:p>
            <a:pPr>
              <a:spcBef>
                <a:spcPts val="1200"/>
              </a:spcBef>
            </a:pPr>
            <a:endParaRPr lang="fr-FR" sz="2600" b="1" dirty="0">
              <a:cs typeface="Akhbar MT" pitchFamily="2" charset="-78"/>
            </a:endParaRPr>
          </a:p>
          <a:p>
            <a:pPr>
              <a:spcBef>
                <a:spcPts val="1200"/>
              </a:spcBef>
            </a:pPr>
            <a:r>
              <a:rPr lang="fr-FR" sz="2600" b="1" dirty="0">
                <a:cs typeface="Akhbar MT" pitchFamily="2" charset="-78"/>
              </a:rPr>
              <a:t>II / Présentation des IA et de leur stratégie de communication</a:t>
            </a:r>
          </a:p>
          <a:p>
            <a:pPr>
              <a:spcBef>
                <a:spcPts val="1200"/>
              </a:spcBef>
            </a:pPr>
            <a:endParaRPr lang="fr-FR" sz="2600" b="1" dirty="0">
              <a:cs typeface="Akhbar MT" pitchFamily="2" charset="-78"/>
            </a:endParaRPr>
          </a:p>
          <a:p>
            <a:pPr>
              <a:spcBef>
                <a:spcPts val="1200"/>
              </a:spcBef>
            </a:pPr>
            <a:r>
              <a:rPr lang="fr-FR" sz="2600" b="1" dirty="0">
                <a:cs typeface="Akhbar MT" pitchFamily="2" charset="-78"/>
              </a:rPr>
              <a:t>III / Fonctionnement des conversations et récupération des données </a:t>
            </a:r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0" y="651610"/>
            <a:ext cx="3927765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dirty="0"/>
              <a:t>Affichage graphique complet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6236" y="6347114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3</a:t>
            </a:fld>
            <a:endParaRPr lang="fr-FR" dirty="0"/>
          </a:p>
        </p:txBody>
      </p:sp>
      <p:pic>
        <p:nvPicPr>
          <p:cNvPr id="43" name="Image 42" descr="Une image contenant texte, tableau de points&#10;&#10;Description générée automatiquement">
            <a:extLst>
              <a:ext uri="{FF2B5EF4-FFF2-40B4-BE49-F238E27FC236}">
                <a16:creationId xmlns:a16="http://schemas.microsoft.com/office/drawing/2014/main" id="{6E8E5DC1-91A7-FEAD-9763-1F3C37B40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655" y="281798"/>
            <a:ext cx="6722818" cy="6294403"/>
          </a:xfrm>
          <a:prstGeom prst="rect">
            <a:avLst/>
          </a:prstGeom>
        </p:spPr>
      </p:pic>
      <p:sp>
        <p:nvSpPr>
          <p:cNvPr id="45" name="Espace réservé du contenu 2">
            <a:extLst>
              <a:ext uri="{FF2B5EF4-FFF2-40B4-BE49-F238E27FC236}">
                <a16:creationId xmlns:a16="http://schemas.microsoft.com/office/drawing/2014/main" id="{E17F9F2F-76CA-8ED3-9111-CB2D5BD2F50F}"/>
              </a:ext>
            </a:extLst>
          </p:cNvPr>
          <p:cNvSpPr txBox="1">
            <a:spLocks/>
          </p:cNvSpPr>
          <p:nvPr/>
        </p:nvSpPr>
        <p:spPr>
          <a:xfrm>
            <a:off x="355785" y="2412267"/>
            <a:ext cx="4077670" cy="305566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/>
              <a:t>Pourquoi ?</a:t>
            </a:r>
          </a:p>
          <a:p>
            <a:pPr marL="0" indent="0">
              <a:buNone/>
            </a:pPr>
            <a:endParaRPr lang="fr-FR" dirty="0"/>
          </a:p>
          <a:p>
            <a:pPr>
              <a:buFontTx/>
              <a:buChar char="-"/>
            </a:pPr>
            <a:r>
              <a:rPr lang="fr-FR" dirty="0"/>
              <a:t>Intuitif à l’utilisation</a:t>
            </a:r>
          </a:p>
          <a:p>
            <a:pPr>
              <a:buFontTx/>
              <a:buChar char="-"/>
            </a:pPr>
            <a:endParaRPr lang="fr-FR" dirty="0"/>
          </a:p>
          <a:p>
            <a:pPr>
              <a:buFontTx/>
              <a:buChar char="-"/>
            </a:pPr>
            <a:r>
              <a:rPr lang="fr-FR" dirty="0"/>
              <a:t>Visualisation efficace des données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- Clarté de l’information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dirty="0"/>
              <a:t>Système de </a:t>
            </a:r>
            <a:r>
              <a:rPr lang="fr-FR" dirty="0" err="1"/>
              <a:t>pathfinding</a:t>
            </a:r>
            <a:r>
              <a:rPr lang="fr-FR" dirty="0"/>
              <a:t> : A* ou A-star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29" name="Titre 28">
            <a:extLst>
              <a:ext uri="{FF2B5EF4-FFF2-40B4-BE49-F238E27FC236}">
                <a16:creationId xmlns:a16="http://schemas.microsoft.com/office/drawing/2014/main" id="{1039B5AF-DD10-CA8E-85BE-1AB481499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des IA</a:t>
            </a:r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16" name="Titre 15">
            <a:extLst>
              <a:ext uri="{FF2B5EF4-FFF2-40B4-BE49-F238E27FC236}">
                <a16:creationId xmlns:a16="http://schemas.microsoft.com/office/drawing/2014/main" id="{7B688E82-6586-D687-F229-720427DCD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994248" cy="2086337"/>
          </a:xfrm>
          <a:noFill/>
        </p:spPr>
        <p:txBody>
          <a:bodyPr/>
          <a:lstStyle/>
          <a:p>
            <a:r>
              <a:rPr lang="fr-FR" dirty="0"/>
              <a:t>Stratégie de communication</a:t>
            </a:r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fr-FR" smtClean="0"/>
              <a:pPr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6167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488_TF10081922_Win32" id="{4B3581E7-0F71-48B2-BB8D-C7FF60179691}" vid="{5B09CA1E-221D-42FF-8F58-9668178BB03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{BC4DB6D9-EBD2-4C41-8B43-96674AC33CEF}tf10081922_win32</Template>
  <TotalTime>112</TotalTime>
  <Words>125</Words>
  <Application>Microsoft Office PowerPoint</Application>
  <PresentationFormat>Grand écran</PresentationFormat>
  <Paragraphs>59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Quire Sans Pro Light</vt:lpstr>
      <vt:lpstr>Tisa Offc Serif Pro</vt:lpstr>
      <vt:lpstr>Thème Office</vt:lpstr>
      <vt:lpstr>Gestion intelligente de parkings - SA4</vt:lpstr>
      <vt:lpstr>Présentation PowerPoint</vt:lpstr>
      <vt:lpstr>Affichage graphique complet</vt:lpstr>
      <vt:lpstr>Système de pathfinding : A* ou A-star </vt:lpstr>
      <vt:lpstr>Présentation PowerPoint</vt:lpstr>
      <vt:lpstr>Présentation des IA</vt:lpstr>
      <vt:lpstr>Présentation PowerPoint</vt:lpstr>
      <vt:lpstr>Stratégie de communication</vt:lpstr>
      <vt:lpstr>Présentation PowerPoint</vt:lpstr>
      <vt:lpstr>Fonctionnement des conversations</vt:lpstr>
      <vt:lpstr>Présentation PowerPoint</vt:lpstr>
      <vt:lpstr>Récupération des données</vt:lpstr>
      <vt:lpstr>Présentation PowerPoint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Gestion intelligente de parkings - SA4</dc:title>
  <dc:creator>Benjamin Boulet</dc:creator>
  <cp:lastModifiedBy>Benjamin Boulet</cp:lastModifiedBy>
  <cp:revision>2</cp:revision>
  <dcterms:created xsi:type="dcterms:W3CDTF">2022-12-14T15:05:04Z</dcterms:created>
  <dcterms:modified xsi:type="dcterms:W3CDTF">2022-12-15T10:40:13Z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